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76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6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89F-1B3B-4280-94C7-4C5E908D1D0B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0A71-1AEF-4898-BA70-FEAEBA5654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89F-1B3B-4280-94C7-4C5E908D1D0B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0A71-1AEF-4898-BA70-FEAEBA565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89F-1B3B-4280-94C7-4C5E908D1D0B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0A71-1AEF-4898-BA70-FEAEBA565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89F-1B3B-4280-94C7-4C5E908D1D0B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0A71-1AEF-4898-BA70-FEAEBA5654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89F-1B3B-4280-94C7-4C5E908D1D0B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0A71-1AEF-4898-BA70-FEAEBA565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89F-1B3B-4280-94C7-4C5E908D1D0B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0A71-1AEF-4898-BA70-FEAEBA5654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89F-1B3B-4280-94C7-4C5E908D1D0B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0A71-1AEF-4898-BA70-FEAEBA5654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89F-1B3B-4280-94C7-4C5E908D1D0B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0A71-1AEF-4898-BA70-FEAEBA565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89F-1B3B-4280-94C7-4C5E908D1D0B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0A71-1AEF-4898-BA70-FEAEBA565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89F-1B3B-4280-94C7-4C5E908D1D0B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0A71-1AEF-4898-BA70-FEAEBA565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89F-1B3B-4280-94C7-4C5E908D1D0B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0A71-1AEF-4898-BA70-FEAEBA5654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F3389F-1B3B-4280-94C7-4C5E908D1D0B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C10A71-1AEF-4898-BA70-FEAEBA5654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12768" cy="2304256"/>
          </a:xfrm>
        </p:spPr>
        <p:txBody>
          <a:bodyPr/>
          <a:lstStyle/>
          <a:p>
            <a:pPr marL="0" indent="0">
              <a:buNone/>
            </a:pPr>
            <a:r>
              <a:rPr lang="ru-RU" sz="8000" dirty="0" smtClean="0">
                <a:solidFill>
                  <a:srgbClr val="0070C0"/>
                </a:solidFill>
              </a:rPr>
              <a:t>Интернет Цензор</a:t>
            </a:r>
            <a:endParaRPr lang="ru-RU" sz="80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5" y="1988840"/>
            <a:ext cx="3150010" cy="43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ensor.ru/support/help/icensor/3_ms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14" y="1268760"/>
            <a:ext cx="612068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35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ensor.ru/support/help/icensor/3_pass_ent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560840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/>
          <p:cNvSpPr/>
          <p:nvPr/>
        </p:nvSpPr>
        <p:spPr>
          <a:xfrm rot="9062735">
            <a:off x="3116801" y="2163915"/>
            <a:ext cx="1395220" cy="29810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censor.ru/support/help/icensor/4_ma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00800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/>
          <p:cNvSpPr/>
          <p:nvPr/>
        </p:nvSpPr>
        <p:spPr>
          <a:xfrm rot="11536684">
            <a:off x="2173506" y="3923618"/>
            <a:ext cx="620524" cy="29810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59632" y="1052736"/>
            <a:ext cx="1944216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1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ensor.ru/support/help/icensor/4_hig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60840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/>
          <p:cNvSpPr/>
          <p:nvPr/>
        </p:nvSpPr>
        <p:spPr>
          <a:xfrm rot="10559448">
            <a:off x="1999102" y="4265747"/>
            <a:ext cx="771932" cy="29810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ensor.ru/support/help/icensor/4_midd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32848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/>
          <p:cNvSpPr/>
          <p:nvPr/>
        </p:nvSpPr>
        <p:spPr>
          <a:xfrm rot="1397037">
            <a:off x="469648" y="4412697"/>
            <a:ext cx="1395220" cy="29810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ensor.ru/support/help/icensor/4_m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04856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/>
          <p:cNvSpPr/>
          <p:nvPr/>
        </p:nvSpPr>
        <p:spPr>
          <a:xfrm rot="9062735">
            <a:off x="1460617" y="4756204"/>
            <a:ext cx="1395220" cy="29810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ensor.ru/support/help/icensor/4_my_rul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6480720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censor.ru/support/help/icensor/4_sav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2910"/>
            <a:ext cx="5198745" cy="34658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/>
          <p:cNvSpPr/>
          <p:nvPr/>
        </p:nvSpPr>
        <p:spPr>
          <a:xfrm rot="9062735">
            <a:off x="5870250" y="3168491"/>
            <a:ext cx="2273061" cy="29810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censor.ru/support/help/icensor/4_optio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74074"/>
            <a:ext cx="7200800" cy="4671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3" t="21010" r="22740" b="11765"/>
          <a:stretch/>
        </p:blipFill>
        <p:spPr bwMode="auto">
          <a:xfrm>
            <a:off x="1043608" y="22802"/>
            <a:ext cx="7200800" cy="683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4716016" y="1902772"/>
            <a:ext cx="2736304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843808" y="4437112"/>
            <a:ext cx="3744416" cy="2160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5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censor.ru/support/help/icensor/2_wellcom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7320"/>
            <a:ext cx="8280920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59832" y="214100"/>
            <a:ext cx="3837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Установка программы</a:t>
            </a:r>
            <a:endParaRPr lang="ru-RU" sz="2800" dirty="0"/>
          </a:p>
        </p:txBody>
      </p:sp>
      <p:sp>
        <p:nvSpPr>
          <p:cNvPr id="5" name="Стрелка вправо 4"/>
          <p:cNvSpPr/>
          <p:nvPr/>
        </p:nvSpPr>
        <p:spPr>
          <a:xfrm rot="3219573">
            <a:off x="4281177" y="5370365"/>
            <a:ext cx="1395220" cy="29810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7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ensor.ru/support/help/icensor/2_lice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280920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/>
          <p:cNvSpPr/>
          <p:nvPr/>
        </p:nvSpPr>
        <p:spPr>
          <a:xfrm rot="495644">
            <a:off x="1748648" y="4900220"/>
            <a:ext cx="1395220" cy="29810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1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ensor.ru/support/help/icensor/2_emai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/>
          <p:cNvSpPr/>
          <p:nvPr/>
        </p:nvSpPr>
        <p:spPr>
          <a:xfrm rot="2668091">
            <a:off x="3874390" y="4883115"/>
            <a:ext cx="1395220" cy="29810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ensor.ru/support/help/icensor/2_pas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94" y="327790"/>
            <a:ext cx="8280920" cy="61926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Стрелка вправо 6"/>
          <p:cNvSpPr/>
          <p:nvPr/>
        </p:nvSpPr>
        <p:spPr>
          <a:xfrm rot="9062735">
            <a:off x="4586570" y="2997409"/>
            <a:ext cx="1395220" cy="29810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ensor.ru/support/help/icensor/2_pat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80920" cy="6120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3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ensor.ru/support/help/icensor/2_ins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/>
          <p:cNvSpPr/>
          <p:nvPr/>
        </p:nvSpPr>
        <p:spPr>
          <a:xfrm rot="2076877">
            <a:off x="3838386" y="5023032"/>
            <a:ext cx="1395220" cy="29810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ensor.ru/support/help/icensor/2_reboo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/>
          <p:cNvSpPr/>
          <p:nvPr/>
        </p:nvSpPr>
        <p:spPr>
          <a:xfrm rot="1626040">
            <a:off x="4065077" y="5113047"/>
            <a:ext cx="1289143" cy="29810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3" t="74787" r="3949" b="-402"/>
          <a:stretch/>
        </p:blipFill>
        <p:spPr bwMode="auto">
          <a:xfrm>
            <a:off x="5263785" y="837083"/>
            <a:ext cx="3212738" cy="424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6" t="75577" r="4081"/>
          <a:stretch/>
        </p:blipFill>
        <p:spPr bwMode="auto">
          <a:xfrm>
            <a:off x="823864" y="908720"/>
            <a:ext cx="319771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1619672" y="2312876"/>
            <a:ext cx="64807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84168" y="2370826"/>
            <a:ext cx="64807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65437" y="5172479"/>
            <a:ext cx="31561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Фильтрация включена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0377" y="5186788"/>
            <a:ext cx="31561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Фильтрация выключена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89410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8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Интернет Цензор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Библиотека</cp:lastModifiedBy>
  <cp:revision>9</cp:revision>
  <dcterms:created xsi:type="dcterms:W3CDTF">2015-03-19T10:28:36Z</dcterms:created>
  <dcterms:modified xsi:type="dcterms:W3CDTF">2016-03-26T08:28:47Z</dcterms:modified>
</cp:coreProperties>
</file>